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9" r:id="rId13"/>
    <p:sldId id="270" r:id="rId14"/>
    <p:sldId id="265" r:id="rId15"/>
    <p:sldId id="266" r:id="rId16"/>
    <p:sldId id="267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0BE6-39EE-4147-8904-88FBB7E49A8F}" type="datetimeFigureOut">
              <a:rPr lang="en-US" smtClean="0"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AE951-DCA9-407F-A37B-554D513B0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38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0BE6-39EE-4147-8904-88FBB7E49A8F}" type="datetimeFigureOut">
              <a:rPr lang="en-US" smtClean="0"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AE951-DCA9-407F-A37B-554D513B0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3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0BE6-39EE-4147-8904-88FBB7E49A8F}" type="datetimeFigureOut">
              <a:rPr lang="en-US" smtClean="0"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AE951-DCA9-407F-A37B-554D513B0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1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0BE6-39EE-4147-8904-88FBB7E49A8F}" type="datetimeFigureOut">
              <a:rPr lang="en-US" smtClean="0"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AE951-DCA9-407F-A37B-554D513B0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1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0BE6-39EE-4147-8904-88FBB7E49A8F}" type="datetimeFigureOut">
              <a:rPr lang="en-US" smtClean="0"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AE951-DCA9-407F-A37B-554D513B0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12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0BE6-39EE-4147-8904-88FBB7E49A8F}" type="datetimeFigureOut">
              <a:rPr lang="en-US" smtClean="0"/>
              <a:t>12/7/2011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AE951-DCA9-407F-A37B-554D513B0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8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0BE6-39EE-4147-8904-88FBB7E49A8F}" type="datetimeFigureOut">
              <a:rPr lang="en-US" smtClean="0"/>
              <a:t>12/7/2011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AE951-DCA9-407F-A37B-554D513B0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52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0BE6-39EE-4147-8904-88FBB7E49A8F}" type="datetimeFigureOut">
              <a:rPr lang="en-US" smtClean="0"/>
              <a:t>12/7/2011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AE951-DCA9-407F-A37B-554D513B0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1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0BE6-39EE-4147-8904-88FBB7E49A8F}" type="datetimeFigureOut">
              <a:rPr lang="en-US" smtClean="0"/>
              <a:t>12/7/2011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AE951-DCA9-407F-A37B-554D513B0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8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0BE6-39EE-4147-8904-88FBB7E49A8F}" type="datetimeFigureOut">
              <a:rPr lang="en-US" smtClean="0"/>
              <a:t>12/7/2011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AE951-DCA9-407F-A37B-554D513B0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88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0BE6-39EE-4147-8904-88FBB7E49A8F}" type="datetimeFigureOut">
              <a:rPr lang="en-US" smtClean="0"/>
              <a:t>12/7/2011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AE951-DCA9-407F-A37B-554D513B0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0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30BE6-39EE-4147-8904-88FBB7E49A8F}" type="datetimeFigureOut">
              <a:rPr lang="en-US" smtClean="0"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AE951-DCA9-407F-A37B-554D513B0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8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29625"/>
            <a:ext cx="809548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nsolas" pitchFamily="49" charset="0"/>
                <a:cs typeface="Consolas" pitchFamily="49" charset="0"/>
              </a:rPr>
              <a:t>ES 314                        Dec 7</a:t>
            </a:r>
          </a:p>
          <a:p>
            <a:endParaRPr lang="en-US" sz="3200" dirty="0">
              <a:latin typeface="Consolas" pitchFamily="49" charset="0"/>
              <a:cs typeface="Consolas" pitchFamily="49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Consolas" pitchFamily="49" charset="0"/>
                <a:cs typeface="Consolas" pitchFamily="49" charset="0"/>
              </a:rPr>
              <a:t>Markov chains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>
              <a:latin typeface="Consolas" pitchFamily="49" charset="0"/>
              <a:cs typeface="Consolas" pitchFamily="49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Consolas" pitchFamily="49" charset="0"/>
                <a:cs typeface="Consolas" pitchFamily="49" charset="0"/>
              </a:rPr>
              <a:t>Page-rank algorithm</a:t>
            </a:r>
            <a:endParaRPr lang="en-US" sz="32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789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1950"/>
            <a:ext cx="883920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43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42900"/>
            <a:ext cx="870585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27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3366"/>
            <a:ext cx="8169597" cy="585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562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737333" cy="605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837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28613"/>
            <a:ext cx="8896350" cy="6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665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" y="609600"/>
            <a:ext cx="8641732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42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85763"/>
            <a:ext cx="8658225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882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067675" cy="585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309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6225"/>
            <a:ext cx="8688829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840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483225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420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02159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136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8180"/>
            <a:ext cx="8382000" cy="608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155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766763"/>
            <a:ext cx="8715375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00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366713"/>
            <a:ext cx="8810625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359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65" y="533400"/>
            <a:ext cx="8402918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637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696200" cy="496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084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242565" cy="53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048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689379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354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9385"/>
            <a:ext cx="8449649" cy="596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068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485755" cy="517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478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272337" cy="531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138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223838"/>
            <a:ext cx="8886825" cy="641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192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</Words>
  <Application>Microsoft Office PowerPoint</Application>
  <PresentationFormat>On-screen Show (4:3)</PresentationFormat>
  <Paragraphs>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Bala Ravikumar</dc:creator>
  <cp:lastModifiedBy>Bala Ravikumar</cp:lastModifiedBy>
  <cp:revision>3</cp:revision>
  <dcterms:created xsi:type="dcterms:W3CDTF">2011-12-07T16:30:58Z</dcterms:created>
  <dcterms:modified xsi:type="dcterms:W3CDTF">2011-12-07T16:45:08Z</dcterms:modified>
</cp:coreProperties>
</file>